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1674DA-C8D6-4662-9FBD-A89E5EC903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54E417-3644-4C34-B4BF-108301C8EE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BioloMICS centrality scores of ITS sequences at genus rank, showing genera with ≥20 ITS records in the RefSeq data set. Each marker represents an individual sequence.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2013.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E8218F-2123-4D7F-BFC5-5E932B51F0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BioloMICS centrality scores of ITS sequences at genus rank, showing genera with ≥20 ITS records in the RefSeq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67295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BioloMICS centrality scores of ITS sequences at genus rank, showing genera with ≥20 ITS records in the RefSeq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2024-05-17T04:13:52Z</dcterms:modified>
</cp:coreProperties>
</file>