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1D2F6A-1156-4ECF-A6D7-CB04A8A765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74144D-398C-41F3-914B-E442458442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 A high-level breakdown of the carbohydrate and carbohydrate derivative, and lipid branches of structure tree. Both of these are children of ‘organic molecular entity’. Some of these are terminal branches, while others are subdivided into more specific structures for greater specificity. The number of entries per level is indicated at the end of each branch’s label.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2203DA-3FC7-4EB5-85B0-DE2B50FA1D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baab014, </a:t>
            </a:r>
            <a:r>
              <a:rPr lang="en-US" altLang="en-US" sz="1000">
                <a:solidFill>
                  <a:srgbClr val="333333"/>
                </a:solidFill>
                <a:hlinkClick r:id="rId3"/>
              </a:rPr>
              <a:t>https://doi.org/10.1093/database/baab014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 A high-level breakdown of the carbohydrate and carbohydrate derivative, and lipid branches of structure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 A high-level breakdown of the carbohydrate and carbohydrate derivative, and lipid branches of structure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2024-05-19T19:26:59Z</dcterms:modified>
</cp:coreProperties>
</file>