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87C68-CA83-485C-B026-EB89B8570A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44104-7CE0-41B6-A928-FC8425B0D3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lncHUB2 Appyter and web application workflow. The lncHUB2 Appyter or web-based application takes as input 18 705 unique human and 11 274 unique mouse lncRNAs and generates a report. This report contains useful information such as the predicted secondary structure and expression levels in various tissues and cell lines. Additionally, using gene–gene correlations generated from publicly available RNA-seq data from ARCHS4, lncHUB2 provides predicted biological functions, as well as predicted small molecules and CRISPR-KO gene regulators, and gene-gene co-expression networks to explore closely related genes and lncRNAs associations based on expression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9C393-E886-4184-BFFF-2ADF0BE36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lncHUB2 Appyter and web application workflow. The lncHUB2 Appyter or web-based application takes as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2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lncHUB2 Appyter and web application workflow. The lncHUB2 Appyter or web-based application takes as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2024-04-28T20:31:15Z</dcterms:modified>
</cp:coreProperties>
</file>