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2BF5C2-1F5A-4470-9139-51F83E4537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8E9DCB-909C-4CA2-8235-26D1737BFA2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Image selection criteria.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8052C2-60D3-4C06-8235-9E35605CD39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Image selection criteria.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3583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Image selection criteria.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2024-05-05T17:35:07Z</dcterms:modified>
</cp:coreProperties>
</file>