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38C9BF-8722-4FC1-9298-20CA6A662F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C5D75B-76FB-43D0-8472-99B272CB58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141 web interface. A screenshot of Group 141’s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84AAD1-02C7-476B-B95A-5C02B50A70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 </a:t>
            </a:r>
            <a:r>
              <a:rPr lang="en-US" altLang="en-US" b="0"/>
              <a:t>Group 141 web interface. A screenshot of Group 141’s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4208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 Group 141 web interface. A screenshot of Group 141’s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2024-05-19T11:12:21Z</dcterms:modified>
</cp:coreProperties>
</file>