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137EC4-A7E9-49E6-8AE8-CE11E7504E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30C078-D2A1-4DB5-819B-A405469B00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basic scheme for constructing CEG 2.0 and the structure of CEG 2.0.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E9450B-A709-482A-B00D-034C4B7D64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basic scheme for constructing CEG 2.0 and the structure of CEG 2.0.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476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basic scheme for constructing CEG 2.0 and the structure of CEG 2.0.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2024-05-19T14:53:56Z</dcterms:modified>
</cp:coreProperties>
</file>