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5F89C8-EDD6-4536-8BF9-8E88380D9B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3CA92-F91C-41E2-A081-DE797D5FF2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Venn diagram for the count of 230 trait names in bambara groundnut unique and shared across the different institutions. The numbers show the number of unique and shared trait names across the different institutions. Abbreviations in the sets are as follows: University of Nottingham (UoN), Integrated Breeding Platform (IBP), International Plant Genetic Resources Institute (IPGRI) and International Institute of Tropical Agriculture (IITA).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88EF-FF5A-4440-AADC-EF3D4ADEF7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baab028, </a:t>
            </a:r>
            <a:r>
              <a:rPr lang="en-US" altLang="en-US" sz="1000">
                <a:solidFill>
                  <a:srgbClr val="333333"/>
                </a:solidFill>
                <a:hlinkClick r:id="rId3"/>
              </a:rPr>
              <a:t>https://doi.org/10.1093/database/baab028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Venn diagram for the count of 230 trait names in bambara groundnut unique and shared across the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713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Venn diagram for the count of 230 trait names in bambara groundnut unique and shared across the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2024-05-19T19:49:08Z</dcterms:modified>
</cp:coreProperties>
</file>