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744785-06A9-4D49-A76F-05FAB05ED1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4FEED7-693A-4DBA-8C8A-5FB205265C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curation interface of LiverCancerMarkerRIF.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F8390-B992-4B21-BD41-CB470E068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curation interface of LiverCancerMarkerRIF.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208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curation interface of LiverCancerMarkerRIF.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2024-05-08T23:48:19Z</dcterms:modified>
</cp:coreProperties>
</file>