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050BB5-D1ED-4ADC-A4F9-100D9E6365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4733F4-AB32-4F47-BF49-6840D7D355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Role of artificial intelligence in traditional healthcare data analytics, and in precision medicine. Addressing key issues in healthcare (e.g. misdiagnoses, overtreatment, one-size-fits-all approaches, repetitive, decreased productivity, under-utilized data, significant cost &amp; spending), and finding key biomarkers to provide economic and personalized treatment by intelligently analyzing heterogeneous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4228E3-BC4B-41BE-8FBB-BEC6591C4A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Role of artificial intelligence in traditional healthcare data analytics, and in precision medicine.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379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Role of artificial intelligence in traditional healthcare data analytics, and in precision medicine.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2024-05-19T13:12:17Z</dcterms:modified>
</cp:coreProperties>
</file>