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3D8694-8B89-41E0-B34D-C629676176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E03E08-DDEE-40F0-B998-A72B458447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Brief history of fungi collected in Pakistan.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CCDCB1-010B-423A-89DB-B60042229A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Brief history of fungi collected in Pakistan.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97200" y="1371600"/>
            <a:ext cx="315125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Brief history of fungi collected in Pakistan.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2024-05-19T09:58:27Z</dcterms:modified>
</cp:coreProperties>
</file>