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788824-09DC-49C4-AC06-17BAEAC8CE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98C9E-E5FE-41EC-B5A9-022B965FC2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exampleCollection.key file describing the elements of the exampleCollection.xml 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23210-8E0B-4862-BCC5-B7769CB1F8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exampleCollection.key file describing the elements of the exampleCollection.xml 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505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exampleCollection.key file describing the elements of the exampleCollection.xml file.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2024-05-16T07:42:08Z</dcterms:modified>
</cp:coreProperties>
</file>