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216728-A730-488D-B033-4D5ABDF962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04B7B7-4FBC-4342-B58F-34E1401AE7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Festuca pratensis cultivars genome browsers with genome annotations and BLAST tool. (A) BLAST tool implemented to search for homologous regions in the reference genomes available. (B) BLAST results page shows the homologous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7CD540-CB41-4989-B0BC-568D097875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baaa046, </a:t>
            </a:r>
            <a:r>
              <a:rPr lang="en-US" altLang="en-US" sz="1000">
                <a:solidFill>
                  <a:srgbClr val="333333"/>
                </a:solidFill>
                <a:hlinkClick r:id="rId3"/>
              </a:rPr>
              <a:t>https://doi.org/10.1093/database/baaa046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Festuca pratensis cultivars genome browsers with genome annotations and BLAST tool. (A) BLAST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02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Festuca pratensis cultivars genome browsers with genome annotations and BLAST tool. (A) BLAST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2024-05-19T16:40:52Z</dcterms:modified>
</cp:coreProperties>
</file>