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24ECF-F72F-42D7-9832-DEAF95011F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797AA-C881-4722-AF68-1ABF971A5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 of the DeepScreening. RNN: recurrent neural network. FCNN: fully connected neuron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1BE7A-4949-4529-A6D3-D816F55B94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framework of the DeepScreening. RNN: recurrent neural network. FCNN: fully connected neuron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2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framework of the DeepScreening. RNN: recurrent neural network. FCNN: fully connected neuron network.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2024-05-20T06:41:48Z</dcterms:modified>
</cp:coreProperties>
</file>