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2715C7-84BE-4D2D-9671-32D0DD883B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0B9558-F5A8-4391-8BBC-C477EB3B89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An example of a potential inconsistent annotation found in the document PMC 2 254 971. In the first sentence (a), the curators considered propidium iodide as a chemical as well as its short form PI. However, as shown with the yellow box, the term PI in the second sentence (b) was not annotated, which made us suspect if it was a missed annotation.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95EAD-23F0-4039-B3D7-B17566BFBA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An example of a potential inconsistent annotation found in the document PMC 2 254 971. In the first sentence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6823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An example of a potential inconsistent annotation found in the document PMC 2 254 971. In the first sentence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2024-05-05T13:39:44Z</dcterms:modified>
</cp:coreProperties>
</file>