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9DC075-A50A-4961-819E-8345292FE7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BB298F-AAD3-40A0-8E0C-60934998F1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eQTL search result table in gene feature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85E43D-07C4-4E06-9D0A-A65D523D4F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eQTL search result table in gene feature details.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15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eQTL search result table in gene feature details.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2024-04-27T19:21:52Z</dcterms:modified>
</cp:coreProperties>
</file>