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CB1B99-E97B-4DEB-BC5D-441D24B6B4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24FC5D-1E6F-4FA3-927B-1991036903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Nucleotide-sugar biosynthetic genes expressed in xylem tissue from 20 different Populus trees with different wood properties. Log2 transformed SNP abundance data for individual Populus nucleotide-sugar biosynthetic genes are overlaid with the curated nucleotide-sugar biosynthetic pathways in the prototype Populus PGDB. Genes that exhibit at least one SNP are considered expressed, whereas the status of genes lacking SNPs cannot be ascertained. UDP-L-arabinose synthesis I (from UDP-D-xylose, catalyzed by UDP-arabinose 4-epimerase) is currently represented in the PGDB as occurring in the cytosol and two different organelles—ER and Golgi, based on sequence analyses of UDP-arabinose 4-epimerase isoforms. The localization of any UDP-arabinose 4-epimerase isoform to the ER is yet to be validated by experimental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C5B6D0-549B-498F-A3BC-2CBA9D172A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Nucleotide-sugar biosynthetic genes expressed in xylem tissue from 20 different Populus trees with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163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Nucleotide-sugar biosynthetic genes expressed in xylem tissue from 20 different Populus trees with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2024-05-19T14:16:06Z</dcterms:modified>
</cp:coreProperties>
</file>