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63D80-5193-48C6-8013-C249F58C94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C7F15-D111-476B-8BA1-EAB5048962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(B) Other topics and links of the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77EE7-ED48-4605-87A9-F8C5686C3E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(B) Other topics and links of the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88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(B) Other topics and links of the home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2024-05-17T02:53:41Z</dcterms:modified>
</cp:coreProperties>
</file>