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7C795A-0B11-4281-89ED-2742B3EAE87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9ADCA7-51AF-4899-A059-5CBA88DF3CB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representation of the querying process for the PED expression data set. (A) Filters and (B) Attributes.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D19AB9-1851-4E86-BF21-26FA13099BE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2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Schematic representation of the querying process for the PED expression data set. (A) Filters and (B)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43200" y="1371600"/>
            <a:ext cx="365322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Schematic representation of the querying process for the PED expression data set. (A) Filters and (B)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2024-05-17T07:46:46Z</dcterms:modified>
</cp:coreProperties>
</file>