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E0599-7E91-4F1A-BA3F-695DF1C8BC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E96B9-5A43-4518-9E6F-AB1AB0938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EXTRACT popup. Hovering the mouse cursor over the text tags or the table rows enables users to visually inspect which words have been identified as which entities. To allow for easy collection of annotations in tabular form, e.g. in an Excel spreadsheet, two buttons allow the user to either copy the information to the clipboard or save it to a tab-delimited file. When doing so, the selected text and the address of the source webpage are also included for provenance.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14EF82-0E9C-4C54-9D28-065EA28C54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baw005, </a:t>
            </a:r>
            <a:r>
              <a:rPr lang="en-US" altLang="en-US" sz="1000">
                <a:solidFill>
                  <a:srgbClr val="333333"/>
                </a:solidFill>
                <a:hlinkClick r:id="rId3"/>
              </a:rPr>
              <a:t>https://doi.org/10.1093/database/baw005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EXTRACT popup. Hovering the mouse cursor over the text tags or the table rows enables users to visually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7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EXTRACT popup. Hovering the mouse cursor over the text tags or the table rows enables users to visually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2024-05-11T07:47:46Z</dcterms:modified>
</cp:coreProperties>
</file>