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33D3A-5ECF-46E4-B28F-9273E47748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0AC36-5C82-4EDF-A62F-60CD6E4BF5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mycoCLAP entry names.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2529A-3C38-4580-9A26-7EC6F2F8C1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mycoCLAP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2529A-3C38-4580-9A26-7EC6F2F8C14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Configuration of the data table. Selected fields will be displayed in the search-results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2529A-3C38-4580-9A26-7EC6F2F8C14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GH78 enzymes in mycoCLAP.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2529A-3C38-4580-9A26-7EC6F2F8C14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Filtered view in mycoCLAP.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2529A-3C38-4580-9A26-7EC6F2F8C14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mycoSORT system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2529A-3C38-4580-9A26-7EC6F2F8C14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mycoCLAP entry names.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775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mycoCLAP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056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Configuration of the data table. Selected fields will be displayed in the search-results table.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58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GH78 enzymes in mycoCLAP.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74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Filtered view in mycoCLAP.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2305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mycoSORT system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936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The mycoCLAP entry names.
</vt:lpstr>
      <vt:lpstr>Figure 2. The mycoCLAP homepage.
</vt:lpstr>
      <vt:lpstr>Figure 3. Configuration of the data table. Selected fields will be displayed in the search-results table.
</vt:lpstr>
      <vt:lpstr>Figure 4. The GH78 enzymes in mycoCLAP.
</vt:lpstr>
      <vt:lpstr>Figure 5. Filtered view in mycoCLAP.
</vt:lpstr>
      <vt:lpstr>Figure 6. The mycoSORT system workflow.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2024-05-17T08:43:50Z</dcterms:modified>
</cp:coreProperties>
</file>