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916D0-AB2B-4CB5-984C-4B45780EAA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5C050-74E2-46F0-8533-34AF7C4024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Action to correct curation errors (Q15) and position on whether authors or data curators are more capable of retaining the original meaning of a character (Q16).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9A58F-C9F9-4F93-9916-A2E3CADDF6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Action to correct curation errors (Q15) and position on whether authors or data curators are more capable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32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Action to correct curation errors (Q15) and position on whether authors or data curators are more capable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2024-05-06T13:54:46Z</dcterms:modified>
</cp:coreProperties>
</file>