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172E9-CE91-417E-B95C-D0E26DD122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239CE-FCF1-40C1-B0AE-402093C8CD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PYK structures. Left: the homotetramer of hLPYK (PDB4IMA); three monomers are in gray, and the fourth is colored by a domain. Middle: the ribbon of the hLPYK monomer is colored by domains (A, B, C and N). The catalytic site is in black space-filling, the inhibitory alanine binding site is in blue space-filling and the enhancing Fru-1,6-BP binding site is in pink space-filling. Right: alternative domain structures observed throughout the PYK family. Domain colors match those of the middle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7FB68-B9F4-46E6-80B3-923067FAA7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Representative PYK structures. Left: the homotetramer of hLPYK (PDB4IMA); three monomers are in gray,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960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Representative PYK structures. Left: the homotetramer of hLPYK (PDB4IMA); three monomers are in gray,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2024-04-29T04:22:11Z</dcterms:modified>
</cp:coreProperties>
</file>