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E9270-FBE7-4487-B8DD-559C6FF194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81EEFC-76B5-4883-8AF8-E53D1B1D3D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workflow used to create the atherosclerosis plaque destabilization network. The knowledge extraction workflow contains six steps. Step 1: Selection of articles that represent specific biological context from which the knowledge base was constructed. Step 2: Text-processing with special character clearance and line break corrections to ensure proper machine parsing. Step 3: Text mining pipeline with an automated recognition of NER and relationships and coding into a BEL-compliant syntax. Step 4: Domain expert curation process in the curation interface based on the automatically created and proposed BEL statements. Step 5: Validation and transformation of BEL statements into knowledge network models. Step 6: Visualization of the knowledge network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1376A-B90C-46B2-9DB4-D2538DDF87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Overall workflow used to create the atherosclerosis plaque destabilization network. The knowledge extraction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205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Overall workflow used to create the atherosclerosis plaque destabilization network. The knowledge extraction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2024-05-18T19:47:10Z</dcterms:modified>
</cp:coreProperties>
</file>