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7798F-F680-4B48-86BA-F8C6BDD5D0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250C2-AA0F-43B8-BBE2-18A36A4F61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40FBC-6515-493B-A1B9-6215D43A7B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83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2024-05-19T16:19:41Z</dcterms:modified>
</cp:coreProperties>
</file>