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3B2973-A047-4B31-BDED-83DE72EF8C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EA849B-8DA9-4007-98C2-82F4A09EBA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Existing information types and their resources in medicinal herbs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BE2C8-8527-40B6-A843-6D2E9E66C2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Existing information types and their resources in medicinal herbs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9042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Existing information types and their resources in medicinal herbs 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2024-04-29T12:30:07Z</dcterms:modified>
</cp:coreProperties>
</file>