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7BC29F-7EE2-45C2-8852-746C5A0E1D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ACA4E-E407-44B8-9620-C58B0E29BD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details of the IHM-DB. (A) The home page view of the IHM-DB navigational bar with seven different tabs. (B). Browse tab. It consists of three subtab categories. (C) Background image which describes the Indian Himalayas with a snow line range, including the green Dhauladhar Mountain of Himachal Pradesh. (D) Short description about the IHM-DB. (E) Total number of studies from NCBI, EMBL, and MG-RAST with state-, category- and hypervariable-wise data. (F) Database footer includes other useful links for quick access.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0FF55-F793-4650-8124-D71CB393CA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Home page details of the IHM-DB. (A) The home page view of the IHM-DB navigational bar with seven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68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Home page details of the IHM-DB. (A) The home page view of the IHM-DB navigational bar with seven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2024-05-07T02:45:29Z</dcterms:modified>
</cp:coreProperties>
</file>