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DC949D-E01B-4904-8906-B9B992FCA6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45F4E-AE66-4182-8F90-163DB4E729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Displaying quantitative data in SwissBioPics using colors. The image shows the fold change (FC) of the RAD51-AS1 non-protein-coding transcript in the nucleus and mitochondrion (26).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2707A-8589-43A8-B583-46B3542178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Displaying quantitative data in SwissBioPics using colors. The image shows the fold change (FC)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80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Displaying quantitative data in SwissBioPics using colors. The image shows the fold change (FC)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2024-05-18T03:42:29Z</dcterms:modified>
</cp:coreProperties>
</file>