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24F16-D40B-4217-8B3C-EDD6F16856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816847-2812-467B-963F-85B8F2C5EA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general summary of the genomics pipeline depicting ‘Big Data’ generation, handling, analysis and its potential translation. The development of cyber-infrastructure and analysis tools is ongoing for storage, analysis and visualization of the raw and processed data simultaneously to make it available for integration across various public platforms using the FAIR (findable, accessible, interoperable and reusable) principle. A genomic knowledgebase such as Plant Reactome represents the downstream end of this pipeline, which can directly support the generation of a data-driven hypothesis for translation of biological knowledge.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2019.This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1DC5F-C3C8-4139-8B22-F99345FEE4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bay146, </a:t>
            </a:r>
            <a:r>
              <a:rPr lang="en-US" altLang="en-US" sz="1000">
                <a:solidFill>
                  <a:srgbClr val="333333"/>
                </a:solidFill>
                <a:hlinkClick r:id="rId3"/>
              </a:rPr>
              <a:t>https://doi.org/10.1093/database/bay146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general summary of the genomics pipeline depicting ‘Big Data’ generation, handling, analysis and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846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general summary of the genomics pipeline depicting ‘Big Data’ generation, handling, analysis and 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2024-05-08T04:13:18Z</dcterms:modified>
</cp:coreProperties>
</file>