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D62BD-6D93-46C9-B93E-BF385096E2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40951-66EB-4749-A174-EECE35E64A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index page with simulations for the structures relevant for autoimmune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20492-3C18-4622-8B6F-164FF2CAAC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index page with simulations for the structures relevant for autoimmune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96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index page with simulations for the structures relevant for autoimmune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2024-05-09T17:58:24Z</dcterms:modified>
</cp:coreProperties>
</file>