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BD93D-583A-4B7D-B440-0511958BD6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2196C-986A-4B80-B40B-85843EE2F4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web interface graphical output. The output of the ‘Abl kinase inhibitors’ on the CPR networks in five cancer cell lines (as selected in Figure 3). (A) BIF of every drug on the CPR networks stratified by the cell line. (B) NPA of every drug on the ‘cell cycle’ biological network in A375. (C) The relative contribution of each node (top five) in the cell cycle network in response to the drug perturbations in A375.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E6C25-D0E2-4FCB-85E0-361463746D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web interface graphical output. The output of the ‘Abl kinase inhibitors’ on the CPR networks in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93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web interface graphical output. The output of the ‘Abl kinase inhibitors’ on the CPR networks in five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2024-05-19T21:06:56Z</dcterms:modified>
</cp:coreProperties>
</file>