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AB1CCE-8693-4971-8CEE-0E393AD7AF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63B28-44CB-4944-8D8D-882D153D67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and distribution of different types of ncRNAs as drug targets in the NRDTD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49C975-BB9F-4E2B-9EFC-3954342410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Statistics and distribution of different types of ncRNAs as drug targets in the NRDTD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021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Statistics and distribution of different types of ncRNAs as drug targets in the NRDTD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2024-05-19T00:34:59Z</dcterms:modified>
</cp:coreProperties>
</file>