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79316-767B-4816-AC17-FE1D032FB0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9BCE3-A8E9-4547-8FEE-06AC816FA6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homepage of FoPGDB.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B914F-6BA0-4589-9678-C4F6E2694D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homepage of FoPGDB.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38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homepage of FoPGDB.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2024-05-08T22:25:39Z</dcterms:modified>
</cp:coreProperties>
</file>