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FD683-D476-4FB5-AD55-14E0A22E7E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02D79-1CA1-4A43-AB19-0D40474B3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pages from the Tripal core module and the Mainlab Tripal Chado Data Display module. (A) A marker page using the feature template from the Tripal core module. (B) A QTL page using the feature template from the Tripal core module. (C) A marker page using the marker template from the custom module. (D) A QTL page using the QTL template from the custom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2CBF3-A1DD-4B7B-8AC4-B9F72D596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Sample pages from the Tripal core module and the Mainlab Tripal Chado Data Display module. (A) A marker page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707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Sample pages from the Tripal core module and the Mainlab Tripal Chado Data Display module. (A) A marker page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2024-05-19T03:42:04Z</dcterms:modified>
</cp:coreProperties>
</file>