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4EF1B-64D4-4906-8340-F5F4B24C21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68741E-8D28-4757-9F7D-8A78ECE62D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Search, sort, filter and login and download tool options in the BBT and their outcome. The user can access their data by using (A) filter, (B) sort, (C) search and (D) browsing options. Pop-ups showing some examples of (J) filtered, (H) searched, (L) sorted data and (K) downloaded data as csv file. The obtained result can be downloaded by (G) save file option.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B7F3E3-EE0E-43BD-A529-2A85228DC2E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baz145, </a:t>
            </a:r>
            <a:r>
              <a:rPr lang="en-US" altLang="en-US" sz="1000">
                <a:solidFill>
                  <a:srgbClr val="333333"/>
                </a:solidFill>
                <a:hlinkClick r:id="rId3"/>
              </a:rPr>
              <a:t>https://doi.org/10.1093/database/baz145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Search, sort, filter and login and download tool options in the BBT and their outcome. The user can access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099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Search, sort, filter and login and download tool options in the BBT and their outcome. The user can access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2024-05-19T15:40:30Z</dcterms:modified>
</cp:coreProperties>
</file>