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1FF24-DA82-4D48-A948-5C191BAF29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9ECE57-B1ED-4814-9018-1E9EF96E20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Examples to show split methylation sites. (A) Examples of split methylation sites with two main peaks in the methylation profiles. B. Examples of split methylation sites with three main peaks in the methylation profiles. Methylation profiles in A and B are from normal human peripheral blood samples (PB_blood_normal from 450k, n = 5181). C, D and E represent heatmaps to show sample subdivisions of normal human peripheral blood samples (C), normal human peripheral CD4+ T cell samples (D) and normal human peripheral CD8+ T cell samples (E) based on the split methylation sites in A, respectively. Color bars in C, D and E indicate DNA methylation from low (blue) to high (red) beta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8A246-88E3-468E-BDB4-B9EE02C977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Examples to show split methylation sites. (A) Examples of split methylation sites with two main peaks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678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Examples to show split methylation sites. (A) Examples of split methylation sites with two main peaks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2024-05-13T02:16:28Z</dcterms:modified>
</cp:coreProperties>
</file>