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3C6489-360F-4AAD-8CBB-0243D1C679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49F71D-B3A7-4EA1-B473-2CB256AB4C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RLIMS-P interface. Search page (1-Search) and result page with statistics (2-Statistics) and table (3-Result Table). The search interface allows queries based on keywords (a) with selection of species and/or abstracts only search and possibility to exclude review articles (b), or, alternatively, enter a list of PMIDs (c). The result table displays the text-mining results along with functionalities (d), such as multiple views of the result table (by PMID, by substrate or by kinase), download of table in tab-delimited format, link to help document, expansion of text-mining result by clicking on the plus icon (e) and links to text evidence page via the hand icon (f). For display convenience, the result table only shows a small subset of the full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D7848B-48E4-4EF9-BE9A-81674E5CF4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Snapshot of RLIMS-P interface. Search page (1-Search) and result page with statistics (2-Statistics)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681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Snapshot of RLIMS-P interface. Search page (1-Search) and result page with statistics (2-Statistics)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2024-05-19T04:43:16Z</dcterms:modified>
</cp:coreProperties>
</file>