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0C0FD-82B4-42EA-A154-25841E540F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66D88B-8870-494B-A68F-4998FF1716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variant and expression search. (a) Entry of variant search. (b) Results of variant search. (c) Extended results of variant search. (d) Display of the variant with JBrowse. (e) Entry of expression search. (f) Result of expression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69B523-01CD-4B70-A1EF-54E5B3920A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bay075, </a:t>
            </a:r>
            <a:r>
              <a:rPr lang="en-US" altLang="en-US" sz="1000">
                <a:solidFill>
                  <a:srgbClr val="333333"/>
                </a:solidFill>
                <a:hlinkClick r:id="rId3"/>
              </a:rPr>
              <a:t>https://doi.org/10.1093/database/bay075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variant and expression search. (a) Entry of variant search. (b) Results of variant search.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81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variant and expression search. (a) Entry of variant search. (b) Results of variant search.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2024-05-18T13:32:03Z</dcterms:modified>
</cp:coreProperties>
</file>