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B3F15-03B9-472C-A528-62CD7DABB3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AAABE-BE14-47B8-B2F3-05C6E76DB0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Graphic representation sources of AMPs in the antimicrobial peptide database (dbAMP 2.0) in 2022 (78).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92805-88CD-42DE-B270-4DBED3ED15C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potential mechanism of membrane disruption and/or translocation by antimicrobial peptides. (a) Carpet model: Another face of the membrane is covered by AMPs to form a ‘carpet’ and the membrane undergoes some perturbation and deformation. (b) Barrel-Stave model: AMPs interact laterally and form transmembrane pores. (c) Toroidal pore model: AMPs penetrate the bilayer membrane and form a toroid of high curvature. (d) Aggregate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92805-88CD-42DE-B270-4DBED3ED15C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Structural diversity of AMPs based on their secondary conformations using Protein Data Bank (PDB). [(a) 2K6O: Antimicrobial Peptide, the α-helical structure of cathelicidin LL-37 in Homo sapiens. (b) 1RKK: Antimicrobial Peptide, β-sheeted polyphemusin in Limulus polyphemus. (c) 1G89: Antimicrobial Peptide, extended indolicidin in Bos taurus. (d) 1FQQ: Antimicrobial Peptide, Antibiotic and mixed structures like human β- defensin-2 in Homo sapiens].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92805-88CD-42DE-B270-4DBED3ED15C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Flowchart of the statistical and machine learning techniques for the detection of AMPs. (a) Collection of data and creation of datasets. (b) Feature selection. (c) Designing training and testing models. (d) Evaluation of model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92805-88CD-42DE-B270-4DBED3ED15C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baac011, </a:t>
            </a:r>
            <a:r>
              <a:rPr lang="en-US" altLang="en-US" sz="1000">
                <a:solidFill>
                  <a:srgbClr val="333333"/>
                </a:solidFill>
                <a:hlinkClick r:id="rId3"/>
              </a:rPr>
              <a:t>https://doi.org/10.1093/database/baac011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Graphic representation sources of AMPs in the antimicrobial peptide database (dbAMP 2.0) in 2022 (78).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65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baac011, </a:t>
            </a:r>
            <a:r>
              <a:rPr lang="en-US" altLang="en-US" sz="1000">
                <a:solidFill>
                  <a:srgbClr val="333333"/>
                </a:solidFill>
                <a:hlinkClick r:id="rId3"/>
              </a:rPr>
              <a:t>https://doi.org/10.1093/database/baac011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potential mechanism of membrane disruption and/or translocation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27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baac011, </a:t>
            </a:r>
            <a:r>
              <a:rPr lang="en-US" altLang="en-US" sz="1000">
                <a:solidFill>
                  <a:srgbClr val="333333"/>
                </a:solidFill>
                <a:hlinkClick r:id="rId3"/>
              </a:rPr>
              <a:t>https://doi.org/10.1093/database/baac011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Structural diversity of AMPs based on their secondary conformations using Protein Data Bank (PDB). [(a) 2K6O: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75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baac011, </a:t>
            </a:r>
            <a:r>
              <a:rPr lang="en-US" altLang="en-US" sz="1000">
                <a:solidFill>
                  <a:srgbClr val="333333"/>
                </a:solidFill>
                <a:hlinkClick r:id="rId3"/>
              </a:rPr>
              <a:t>https://doi.org/10.1093/database/baac011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Flowchart of the statistical and machine learning techniques for the detection of AMPs. (a) Collection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83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Graphic representation sources of AMPs in the antimicrobial peptide database (dbAMP 2.0) in 2022 (78).
</vt:lpstr>
      <vt:lpstr>Figure 2. Schematic representation of the potential mechanism of membrane disruption and/or translocation by ...</vt:lpstr>
      <vt:lpstr>Figure 1. Structural diversity of AMPs based on their secondary conformations using Protein Data Bank (PDB). [(a) 2K6O: ...</vt:lpstr>
      <vt:lpstr>Figure 4. Flowchart of the statistical and machine learning techniques for the detection of AMPs. (a) Collection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2024-04-28T19:46:27Z</dcterms:modified>
</cp:coreProperties>
</file>