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142F5-7D22-4C1A-A286-B1FB861370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8B174-3744-47BC-8F90-7A96516C79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Canned query data input page. The user selects the pathway and species names from the respective drop down lists and then presses the ‘Run query’ button.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5AF26D-6A54-46CB-8233-0813BF15F4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Canned query data input page. The user selects the pathway and species names from the respective drop down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767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Canned query data input page. The user selects the pathway and species names from the respective drop down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2024-04-27T19:48:53Z</dcterms:modified>
</cp:coreProperties>
</file>