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32832E-6481-49B6-93E8-889933AC5A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D56639-8571-43BE-9484-CD465AF6CA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Evidence-based categories of the reported sensing and producing mechanisms: confirmed, suspected, evidence of a reaction to a signal without certainty about a receptor involved (sensing only), inhibition of a phenotype or gene through a signal (sensing only), no sensing or producing (e.g. only producing/sensing) and unknown.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75D43E-934B-415B-99E0-7A2B0966A3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Evidence-based categories of the reported sensing and producing mechanisms: confirmed, suspected, evidence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645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Evidence-based categories of the reported sensing and producing mechanisms: confirmed, suspected, evidence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2024-05-03T03:59:58Z</dcterms:modified>
</cp:coreProperties>
</file>