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B5B2C3-7C62-4E87-B1B2-462A79BDAA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08A7EF-C01D-4367-AF96-9E6CCAA969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BloodGen3 application user interface. Users navigate the user interface primarily through the tabs on the left that provide access to different information and visual representations of the results. Parameters can be adjusted via drop-down menus and sliders to customize the plots. The latter can then be used in reports or publications.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05675B-09A2-4DFD-A6EF-E4BBDF0CB5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2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baae021, </a:t>
            </a:r>
            <a:r>
              <a:rPr lang="en-US" altLang="en-US" sz="1000">
                <a:solidFill>
                  <a:srgbClr val="333333"/>
                </a:solidFill>
                <a:hlinkClick r:id="rId3"/>
              </a:rPr>
              <a:t>https://doi.org/10.1093/database/baae021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BloodGen3 application user interface. Users navigate the user interface primarily through the tabs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4477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BloodGen3 application user interface. Users navigate the user interface primarily through the tabs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2024-05-20T11:54:13Z</dcterms:modified>
</cp:coreProperties>
</file>