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D0ED0-A3F4-469A-B031-F772F18E1E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FD8A0-55D9-4FFA-B095-72DA23C5BF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information contained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265124-2278-451A-92C5-8A8250F22D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overview of the information contained in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86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 overview of the information contained in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2024-05-19T04:43:13Z</dcterms:modified>
</cp:coreProperties>
</file>