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20B23C-7BAE-4839-9E65-75375FE211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17355A-CA70-48D1-9585-A2C865795F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Sample output for searching lncRNA UCA1. (A) Basic genome information for each lncRNAs including genomic information, sequence, potential cis-regulatory elements and GO in the lncExplore database. (B) The average of expression values (FPKM) across 24 diseases were represented by bar charts. (C) Kaplan–Meier plot of lncRNA UCA1 in colon adenocarcinoma was displayed in different colors for two groups (high and low expression),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1AC8F2-8B42-4535-B263-102DD14C10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baab053, </a:t>
            </a:r>
            <a:r>
              <a:rPr lang="en-US" altLang="en-US" sz="1000">
                <a:solidFill>
                  <a:srgbClr val="333333"/>
                </a:solidFill>
                <a:hlinkClick r:id="rId3"/>
              </a:rPr>
              <a:t>https://doi.org/10.1093/database/baab053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Sample output for searching lncRNA UCA1. (A) Basic genome information for each lncRNAs including genomic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9435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Sample output for searching lncRNA UCA1. (A) Basic genome information for each lncRNAs including genomic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2024-05-18T04:34:46Z</dcterms:modified>
</cp:coreProperties>
</file>