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01946-222E-43A6-9CC5-554C0DEF6E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288C8E-725C-4AFB-B710-0782360B80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single cage view in TopoDB summarizes all the principle information about the animals housed in each cage of the colony. This includes the sex, the unique identification number, the corresponding identification code (such as ear punches or ear tags), the date of birth and the biopsy collection date. The possible transfer date from or to another cage is also displayed in this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FF5A39-46FD-43E1-B8F4-9F1BAC3D7F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baaa098, </a:t>
            </a:r>
            <a:r>
              <a:rPr lang="en-US" altLang="en-US" sz="1000">
                <a:solidFill>
                  <a:srgbClr val="333333"/>
                </a:solidFill>
                <a:hlinkClick r:id="rId3"/>
              </a:rPr>
              <a:t>https://doi.org/10.1093/database/baaa098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single cage view in TopoDB summarizes all the principle information about the animals housed in each cage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9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single cage view in TopoDB summarizes all the principle information about the animals housed in each cage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2024-05-19T20:29:53Z</dcterms:modified>
</cp:coreProperties>
</file>