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5E907-DF65-4884-AEC0-84F9BD8619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12514A-AB4E-4630-9570-3EDE9B9943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Genome depiction. The genome is represented linearly, with features on their respective coordinates. (A) Genes and their coding sequences (CDS) each have their own track and are links to their own details page. (B) Uploaded tracks.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E4920-85DF-4E80-8DCC-6B571271E8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bar035, </a:t>
            </a:r>
            <a:r>
              <a:rPr lang="en-US" altLang="en-US" sz="1000">
                <a:solidFill>
                  <a:srgbClr val="333333"/>
                </a:solidFill>
                <a:hlinkClick r:id="rId3"/>
              </a:rPr>
              <a:t>https://doi.org/10.1093/database/bar035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Genome depiction. The genome is represented linearly, with features on their respective coordinates.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641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Genome depiction. The genome is represented linearly, with features on their respective coordinates.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2024-05-05T18:37:15Z</dcterms:modified>
</cp:coreProperties>
</file>