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D161ED-E877-4B15-8C0F-3FF6564A29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830533-9C45-448F-BC94-13B7882F3A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the development of the Phenol-Explorer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6D88F-D0EB-4D26-A081-27C76A6A0A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 of the development of the Phenol-Explorer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 of the development of the Phenol-Explorer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2024-07-27T03:22:38Z</dcterms:modified>
</cp:coreProperties>
</file>