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C591B3-3156-416C-AC11-D02001771C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90A013-93C3-4C16-8D72-949F5BCDA5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Average retrieval speeds for queries, ordered by query length. The leftmost group corresponds to the single-term queries, and these have the quickest execution times. The middle group contains queries consisting of two terms, and the query speeds for these are on average slightly slower than the single-term queries. The rightmost group of queries all contain three terms, and these are the most time consuming of the queries tested.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3F9C5-4823-41DE-88C3-6DA649F9A4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bar012, </a:t>
            </a:r>
            <a:r>
              <a:rPr lang="en-US" altLang="en-US" sz="1000">
                <a:solidFill>
                  <a:srgbClr val="333333"/>
                </a:solidFill>
                <a:hlinkClick r:id="rId3"/>
              </a:rPr>
              <a:t>https://doi.org/10.1093/database/bar012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Average retrieval speeds for queries, ordered by query length. The leftmost group corresponds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04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Average retrieval speeds for queries, ordered by query length. The leftmost group corresponds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2024-05-17T05:49:46Z</dcterms:modified>
</cp:coreProperties>
</file>