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937555-05CF-44BE-AB78-5819101FB9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04DF7C-AA32-4E5E-BE9D-9919C73E6F1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(a) Phenotype for each accession, represented by dots, plotted by longitude and latitude. The plot is visualized through Google Motion Chart. (b) Change the two axes in (a) to the first two principal components from PCA analysis on the genotype matrix. Mouse-over or clicking each dot in the chart displays the information for that accession. This dynamic widget is available in any phenotype page. The example used here is at http://arabidopsis.usc.edu/DisplayResults/showGWA?call_method_id=32&amp;phenotype_method_id=1.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581B5E-F7D0-44E5-AA4D-96F4617FBDB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bar014, </a:t>
            </a:r>
            <a:r>
              <a:rPr lang="en-US" altLang="en-US" sz="1000">
                <a:solidFill>
                  <a:srgbClr val="333333"/>
                </a:solidFill>
                <a:hlinkClick r:id="rId3"/>
              </a:rPr>
              <a:t>https://doi.org/10.1093/database/bar014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(a) Phenotype for each accession, represented by dots, plotted by longitude and latitude. The plot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44800" y="1371600"/>
            <a:ext cx="345820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(a) Phenotype for each accession, represented by dots, plotted by longitude and latitude. The plot 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2024-05-08T01:02:41Z</dcterms:modified>
</cp:coreProperties>
</file>