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06529-EACA-483E-98F0-0470F71860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95CA9B-782F-47C2-9B72-6D1766E600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system workflow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C3CF0-DACD-4108-9E52-DB2FA9B0A7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system workflow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97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system workflow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2024-05-14T11:28:02Z</dcterms:modified>
</cp:coreProperties>
</file>