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91D48-770C-46C6-8A83-6CA4D778CA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68E70-4246-4FF1-9A48-A3420A235F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of proteins involved in transport at the BBB. The number of BBB-relevant annotations created for each of the transport priority proteins as part of the BBB-focused annotation project (BBB project), compared to the total number of annotations associated with these proteins. A BBB slim (Supplementary Table S5) was used to download potentially BBB-relevant annotations from QuickGO (11) (28 May 2021). All annotations are associated with these proteins and can be viewed online using the following link: https://tinyurl.com/y59y8e7c.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39257-FB32-4DF9-AE12-481CAC0C2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Annotation of proteins involved in transport at the BBB. The number of BBB-relevant annotations created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09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Annotation of proteins involved in transport at the BBB. The number of BBB-relevant annotations created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2024-05-19T13:57:34Z</dcterms:modified>
</cp:coreProperties>
</file>